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  <p:sldMasterId id="2147483708" r:id="rId3"/>
    <p:sldMasterId id="2147483720" r:id="rId4"/>
    <p:sldMasterId id="2147483732" r:id="rId5"/>
    <p:sldMasterId id="2147483744" r:id="rId6"/>
    <p:sldMasterId id="2147483756" r:id="rId7"/>
    <p:sldMasterId id="2147483792" r:id="rId8"/>
  </p:sldMasterIdLst>
  <p:sldIdLst>
    <p:sldId id="257" r:id="rId9"/>
    <p:sldId id="259" r:id="rId10"/>
    <p:sldId id="258" r:id="rId11"/>
    <p:sldId id="265" r:id="rId12"/>
    <p:sldId id="260" r:id="rId13"/>
    <p:sldId id="266" r:id="rId14"/>
    <p:sldId id="267" r:id="rId15"/>
    <p:sldId id="261" r:id="rId16"/>
    <p:sldId id="262" r:id="rId17"/>
    <p:sldId id="263" r:id="rId18"/>
    <p:sldId id="269" r:id="rId19"/>
    <p:sldId id="270" r:id="rId20"/>
    <p:sldId id="264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FAA4"/>
    <a:srgbClr val="E593DB"/>
    <a:srgbClr val="7FE46E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3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23" Type="http://schemas.openxmlformats.org/officeDocument/2006/relationships/viewProps" Target="viewProp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5EC22A3-D6A0-4587-A0BC-B30BB2412446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7327245-F367-4FE8-854A-962A4AC81CA2}">
      <dgm:prSet phldrT="[Текст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uz-Latn-UZ" sz="4400" b="1" dirty="0" smtClean="0">
              <a:solidFill>
                <a:srgbClr val="0000FF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Statistik kuzatish</a:t>
          </a:r>
          <a:r>
            <a:rPr lang="en-US" sz="4400" b="1" dirty="0" err="1" smtClean="0">
              <a:solidFill>
                <a:srgbClr val="0000FF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ga</a:t>
          </a:r>
          <a:r>
            <a:rPr lang="uz-Latn-UZ" sz="4400" b="1" dirty="0" smtClean="0">
              <a:solidFill>
                <a:srgbClr val="0000FF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b="1" dirty="0" err="1" smtClean="0">
              <a:solidFill>
                <a:srgbClr val="0000FF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qo’yiladigan</a:t>
          </a:r>
          <a:r>
            <a:rPr lang="en-US" sz="4400" b="1" dirty="0" smtClean="0">
              <a:solidFill>
                <a:srgbClr val="0000FF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Latn-UZ" sz="4400" b="1" dirty="0" smtClean="0">
              <a:solidFill>
                <a:srgbClr val="0000FF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talablar</a:t>
          </a:r>
          <a:endParaRPr lang="ru-RU" sz="4200" b="1" dirty="0">
            <a:solidFill>
              <a:srgbClr val="0000FF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B770CD7-943D-405C-85A1-9BA3A1D82B5E}" type="parTrans" cxnId="{2C4933DF-20F4-4312-BFC8-6B2BE4551EE0}">
      <dgm:prSet/>
      <dgm:spPr/>
      <dgm:t>
        <a:bodyPr/>
        <a:lstStyle/>
        <a:p>
          <a:endParaRPr lang="ru-RU"/>
        </a:p>
      </dgm:t>
    </dgm:pt>
    <dgm:pt modelId="{FCE2B38C-CDE4-423A-BA8D-665019EF2CC1}" type="sibTrans" cxnId="{2C4933DF-20F4-4312-BFC8-6B2BE4551EE0}">
      <dgm:prSet/>
      <dgm:spPr/>
      <dgm:t>
        <a:bodyPr/>
        <a:lstStyle/>
        <a:p>
          <a:endParaRPr lang="ru-RU"/>
        </a:p>
      </dgm:t>
    </dgm:pt>
    <dgm:pt modelId="{C7460CE3-7CEB-48C5-8CDB-C42B651C4952}">
      <dgm:prSet phldrT="[Текст]" custT="1"/>
      <dgm:spPr/>
      <dgm:t>
        <a:bodyPr/>
        <a:lstStyle/>
        <a:p>
          <a:r>
            <a:rPr lang="uz-Latn-UZ" sz="3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to‘lalik va har taraflamalik</a:t>
          </a:r>
          <a:endParaRPr lang="ru-RU" sz="36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EE7093B-3C5D-4E44-9E91-8C8C5AB133B4}" type="parTrans" cxnId="{46417067-B602-4D84-BC61-89B40432105A}">
      <dgm:prSet/>
      <dgm:spPr/>
      <dgm:t>
        <a:bodyPr/>
        <a:lstStyle/>
        <a:p>
          <a:endParaRPr lang="ru-RU"/>
        </a:p>
      </dgm:t>
    </dgm:pt>
    <dgm:pt modelId="{0FF2D76D-634C-4356-8217-5917A681D630}" type="sibTrans" cxnId="{46417067-B602-4D84-BC61-89B40432105A}">
      <dgm:prSet/>
      <dgm:spPr/>
      <dgm:t>
        <a:bodyPr/>
        <a:lstStyle/>
        <a:p>
          <a:endParaRPr lang="ru-RU"/>
        </a:p>
      </dgm:t>
    </dgm:pt>
    <dgm:pt modelId="{DD61D0B4-7377-47E4-A7A3-53607CA91E3D}">
      <dgm:prSet phldrT="[Текст]" custT="1"/>
      <dgm:spPr>
        <a:solidFill>
          <a:schemeClr val="accent3">
            <a:lumMod val="40000"/>
            <a:lumOff val="60000"/>
          </a:schemeClr>
        </a:solidFill>
      </dgm:spPr>
      <dgm:t>
        <a:bodyPr/>
        <a:lstStyle/>
        <a:p>
          <a:r>
            <a:rPr lang="uz-Latn-UZ" sz="4400" b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taqqoslamalik, solishtirmalik</a:t>
          </a:r>
          <a:endParaRPr lang="ru-RU" sz="4400" b="1" dirty="0">
            <a:solidFill>
              <a:srgbClr val="0000FF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0070C93-EF24-4A24-9C6A-B9402C7FBE42}" type="parTrans" cxnId="{63968761-2D1F-4F00-8514-586E324AF7E0}">
      <dgm:prSet/>
      <dgm:spPr/>
      <dgm:t>
        <a:bodyPr/>
        <a:lstStyle/>
        <a:p>
          <a:endParaRPr lang="ru-RU"/>
        </a:p>
      </dgm:t>
    </dgm:pt>
    <dgm:pt modelId="{ED31F9ED-203C-4CC2-BA04-9A6BFF7B7D5C}" type="sibTrans" cxnId="{63968761-2D1F-4F00-8514-586E324AF7E0}">
      <dgm:prSet/>
      <dgm:spPr/>
      <dgm:t>
        <a:bodyPr/>
        <a:lstStyle/>
        <a:p>
          <a:endParaRPr lang="ru-RU"/>
        </a:p>
      </dgm:t>
    </dgm:pt>
    <dgm:pt modelId="{EA30E1C3-6E64-4CC2-99E6-026A4C70D591}">
      <dgm:prSet phldrT="[Текст]" custT="1"/>
      <dgm:spPr>
        <a:solidFill>
          <a:schemeClr val="tx1"/>
        </a:solidFill>
      </dgm:spPr>
      <dgm:t>
        <a:bodyPr/>
        <a:lstStyle/>
        <a:p>
          <a:r>
            <a:rPr lang="uz-Latn-UZ" sz="4000" b="1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aniqlik</a:t>
          </a:r>
          <a:r>
            <a:rPr lang="uz-Latn-UZ" sz="4000" b="1" dirty="0" smtClean="0">
              <a:solidFill>
                <a:srgbClr val="FFFF00"/>
              </a:solidFill>
            </a:rPr>
            <a:t> va to‘g‘rilik</a:t>
          </a:r>
          <a:endParaRPr lang="ru-RU" sz="4000" b="1" dirty="0">
            <a:solidFill>
              <a:srgbClr val="FFFF00"/>
            </a:solidFill>
          </a:endParaRPr>
        </a:p>
      </dgm:t>
    </dgm:pt>
    <dgm:pt modelId="{56970DBD-ADFA-4D75-BA51-C3E64D474004}" type="parTrans" cxnId="{4738CC76-39BF-4682-9944-495C4B845EB2}">
      <dgm:prSet/>
      <dgm:spPr/>
      <dgm:t>
        <a:bodyPr/>
        <a:lstStyle/>
        <a:p>
          <a:endParaRPr lang="ru-RU"/>
        </a:p>
      </dgm:t>
    </dgm:pt>
    <dgm:pt modelId="{0FD74437-51E4-499B-9991-F01783A9321A}" type="sibTrans" cxnId="{4738CC76-39BF-4682-9944-495C4B845EB2}">
      <dgm:prSet/>
      <dgm:spPr/>
      <dgm:t>
        <a:bodyPr/>
        <a:lstStyle/>
        <a:p>
          <a:endParaRPr lang="ru-RU"/>
        </a:p>
      </dgm:t>
    </dgm:pt>
    <dgm:pt modelId="{E5B81933-2130-4B8C-93FE-D573B32AABDA}" type="pres">
      <dgm:prSet presAssocID="{85EC22A3-D6A0-4587-A0BC-B30BB2412446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FE62F6B-0428-4E67-B21B-62D3036A557E}" type="pres">
      <dgm:prSet presAssocID="{37327245-F367-4FE8-854A-962A4AC81CA2}" presName="root1" presStyleCnt="0"/>
      <dgm:spPr/>
    </dgm:pt>
    <dgm:pt modelId="{8ACC46A4-7C39-4418-8418-3FF403AD7D61}" type="pres">
      <dgm:prSet presAssocID="{37327245-F367-4FE8-854A-962A4AC81CA2}" presName="LevelOneTextNode" presStyleLbl="node0" presStyleIdx="0" presStyleCnt="1" custAng="5400000" custScaleY="100196" custLinFactX="100000" custLinFactNeighborX="117494" custLinFactNeighborY="-4510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86E6C70-84D6-4863-A17E-4A42BC379F05}" type="pres">
      <dgm:prSet presAssocID="{37327245-F367-4FE8-854A-962A4AC81CA2}" presName="level2hierChild" presStyleCnt="0"/>
      <dgm:spPr/>
    </dgm:pt>
    <dgm:pt modelId="{24927BCB-6247-49D7-AA0D-5A4F85675504}" type="pres">
      <dgm:prSet presAssocID="{2EE7093B-3C5D-4E44-9E91-8C8C5AB133B4}" presName="conn2-1" presStyleLbl="parChTrans1D2" presStyleIdx="0" presStyleCnt="3"/>
      <dgm:spPr/>
      <dgm:t>
        <a:bodyPr/>
        <a:lstStyle/>
        <a:p>
          <a:endParaRPr lang="ru-RU"/>
        </a:p>
      </dgm:t>
    </dgm:pt>
    <dgm:pt modelId="{CDCE118F-6EC2-4AEB-A0D0-356AD96AEE2A}" type="pres">
      <dgm:prSet presAssocID="{2EE7093B-3C5D-4E44-9E91-8C8C5AB133B4}" presName="connTx" presStyleLbl="parChTrans1D2" presStyleIdx="0" presStyleCnt="3"/>
      <dgm:spPr/>
      <dgm:t>
        <a:bodyPr/>
        <a:lstStyle/>
        <a:p>
          <a:endParaRPr lang="ru-RU"/>
        </a:p>
      </dgm:t>
    </dgm:pt>
    <dgm:pt modelId="{BA7DE7B9-6134-46C9-9B08-FA8A4BE07374}" type="pres">
      <dgm:prSet presAssocID="{C7460CE3-7CEB-48C5-8CDB-C42B651C4952}" presName="root2" presStyleCnt="0"/>
      <dgm:spPr/>
    </dgm:pt>
    <dgm:pt modelId="{15FC9ACF-C0AA-48EF-ADDF-BF76D9AF7C4F}" type="pres">
      <dgm:prSet presAssocID="{C7460CE3-7CEB-48C5-8CDB-C42B651C4952}" presName="LevelTwoTextNode" presStyleLbl="node2" presStyleIdx="0" presStyleCnt="3" custLinFactY="100000" custLinFactNeighborX="-20734" custLinFactNeighborY="10310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F470C5B-84C1-4545-B6ED-6DDD782B1C06}" type="pres">
      <dgm:prSet presAssocID="{C7460CE3-7CEB-48C5-8CDB-C42B651C4952}" presName="level3hierChild" presStyleCnt="0"/>
      <dgm:spPr/>
    </dgm:pt>
    <dgm:pt modelId="{FED845CD-D774-4DAD-BA26-40EB82E8D5F0}" type="pres">
      <dgm:prSet presAssocID="{30070C93-EF24-4A24-9C6A-B9402C7FBE42}" presName="conn2-1" presStyleLbl="parChTrans1D2" presStyleIdx="1" presStyleCnt="3"/>
      <dgm:spPr/>
      <dgm:t>
        <a:bodyPr/>
        <a:lstStyle/>
        <a:p>
          <a:endParaRPr lang="ru-RU"/>
        </a:p>
      </dgm:t>
    </dgm:pt>
    <dgm:pt modelId="{45DF4A3F-042A-4EA6-B0C3-35FB3BB3CF7B}" type="pres">
      <dgm:prSet presAssocID="{30070C93-EF24-4A24-9C6A-B9402C7FBE42}" presName="connTx" presStyleLbl="parChTrans1D2" presStyleIdx="1" presStyleCnt="3"/>
      <dgm:spPr/>
      <dgm:t>
        <a:bodyPr/>
        <a:lstStyle/>
        <a:p>
          <a:endParaRPr lang="ru-RU"/>
        </a:p>
      </dgm:t>
    </dgm:pt>
    <dgm:pt modelId="{B8E5A3DD-BEEE-4BFE-8559-610AD50703B4}" type="pres">
      <dgm:prSet presAssocID="{DD61D0B4-7377-47E4-A7A3-53607CA91E3D}" presName="root2" presStyleCnt="0"/>
      <dgm:spPr/>
    </dgm:pt>
    <dgm:pt modelId="{7163AEC0-7FAC-4DDF-9414-E27A2EB84750}" type="pres">
      <dgm:prSet presAssocID="{DD61D0B4-7377-47E4-A7A3-53607CA91E3D}" presName="LevelTwoTextNode" presStyleLbl="node2" presStyleIdx="1" presStyleCnt="3" custScaleX="124699" custLinFactY="100000" custLinFactNeighborX="53188" custLinFactNeighborY="14596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8CFB6AB-E373-4230-BF5F-FB96ECA18557}" type="pres">
      <dgm:prSet presAssocID="{DD61D0B4-7377-47E4-A7A3-53607CA91E3D}" presName="level3hierChild" presStyleCnt="0"/>
      <dgm:spPr/>
    </dgm:pt>
    <dgm:pt modelId="{933DC5AA-C618-4BCB-9F55-C654231B1C1A}" type="pres">
      <dgm:prSet presAssocID="{56970DBD-ADFA-4D75-BA51-C3E64D474004}" presName="conn2-1" presStyleLbl="parChTrans1D2" presStyleIdx="2" presStyleCnt="3"/>
      <dgm:spPr/>
      <dgm:t>
        <a:bodyPr/>
        <a:lstStyle/>
        <a:p>
          <a:endParaRPr lang="ru-RU"/>
        </a:p>
      </dgm:t>
    </dgm:pt>
    <dgm:pt modelId="{EEDA6465-273A-442E-96C5-66CB150B859E}" type="pres">
      <dgm:prSet presAssocID="{56970DBD-ADFA-4D75-BA51-C3E64D474004}" presName="connTx" presStyleLbl="parChTrans1D2" presStyleIdx="2" presStyleCnt="3"/>
      <dgm:spPr/>
      <dgm:t>
        <a:bodyPr/>
        <a:lstStyle/>
        <a:p>
          <a:endParaRPr lang="ru-RU"/>
        </a:p>
      </dgm:t>
    </dgm:pt>
    <dgm:pt modelId="{4A293B67-8E22-4415-B725-D6AE0AA847A4}" type="pres">
      <dgm:prSet presAssocID="{EA30E1C3-6E64-4CC2-99E6-026A4C70D591}" presName="root2" presStyleCnt="0"/>
      <dgm:spPr/>
    </dgm:pt>
    <dgm:pt modelId="{5DC6559A-6EAD-4C81-A4BF-4479709CCA5D}" type="pres">
      <dgm:prSet presAssocID="{EA30E1C3-6E64-4CC2-99E6-026A4C70D591}" presName="LevelTwoTextNode" presStyleLbl="node2" presStyleIdx="2" presStyleCnt="3" custLinFactX="-20244" custLinFactY="-68127" custLinFactNeighborX="-100000" custLinFactNeighborY="-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C58A1D5-7DEF-455C-AC18-62297AE32A11}" type="pres">
      <dgm:prSet presAssocID="{EA30E1C3-6E64-4CC2-99E6-026A4C70D591}" presName="level3hierChild" presStyleCnt="0"/>
      <dgm:spPr/>
    </dgm:pt>
  </dgm:ptLst>
  <dgm:cxnLst>
    <dgm:cxn modelId="{2822B888-3D45-47FB-BCB2-C9AB666D44C9}" type="presOf" srcId="{30070C93-EF24-4A24-9C6A-B9402C7FBE42}" destId="{FED845CD-D774-4DAD-BA26-40EB82E8D5F0}" srcOrd="0" destOrd="0" presId="urn:microsoft.com/office/officeart/2008/layout/HorizontalMultiLevelHierarchy"/>
    <dgm:cxn modelId="{326BDAB5-D0CB-4A2A-B330-BA12142626FB}" type="presOf" srcId="{30070C93-EF24-4A24-9C6A-B9402C7FBE42}" destId="{45DF4A3F-042A-4EA6-B0C3-35FB3BB3CF7B}" srcOrd="1" destOrd="0" presId="urn:microsoft.com/office/officeart/2008/layout/HorizontalMultiLevelHierarchy"/>
    <dgm:cxn modelId="{A16C08D9-F38E-4BA4-A329-2D8285DBA366}" type="presOf" srcId="{2EE7093B-3C5D-4E44-9E91-8C8C5AB133B4}" destId="{24927BCB-6247-49D7-AA0D-5A4F85675504}" srcOrd="0" destOrd="0" presId="urn:microsoft.com/office/officeart/2008/layout/HorizontalMultiLevelHierarchy"/>
    <dgm:cxn modelId="{819338BD-6807-4C84-BA43-60D81786AB4A}" type="presOf" srcId="{85EC22A3-D6A0-4587-A0BC-B30BB2412446}" destId="{E5B81933-2130-4B8C-93FE-D573B32AABDA}" srcOrd="0" destOrd="0" presId="urn:microsoft.com/office/officeart/2008/layout/HorizontalMultiLevelHierarchy"/>
    <dgm:cxn modelId="{3B0E63B1-DC90-4768-8F60-B0E3DB4B404B}" type="presOf" srcId="{37327245-F367-4FE8-854A-962A4AC81CA2}" destId="{8ACC46A4-7C39-4418-8418-3FF403AD7D61}" srcOrd="0" destOrd="0" presId="urn:microsoft.com/office/officeart/2008/layout/HorizontalMultiLevelHierarchy"/>
    <dgm:cxn modelId="{46417067-B602-4D84-BC61-89B40432105A}" srcId="{37327245-F367-4FE8-854A-962A4AC81CA2}" destId="{C7460CE3-7CEB-48C5-8CDB-C42B651C4952}" srcOrd="0" destOrd="0" parTransId="{2EE7093B-3C5D-4E44-9E91-8C8C5AB133B4}" sibTransId="{0FF2D76D-634C-4356-8217-5917A681D630}"/>
    <dgm:cxn modelId="{63968761-2D1F-4F00-8514-586E324AF7E0}" srcId="{37327245-F367-4FE8-854A-962A4AC81CA2}" destId="{DD61D0B4-7377-47E4-A7A3-53607CA91E3D}" srcOrd="1" destOrd="0" parTransId="{30070C93-EF24-4A24-9C6A-B9402C7FBE42}" sibTransId="{ED31F9ED-203C-4CC2-BA04-9A6BFF7B7D5C}"/>
    <dgm:cxn modelId="{71E97BBF-5C78-40D8-A020-7ECE5FE23571}" type="presOf" srcId="{56970DBD-ADFA-4D75-BA51-C3E64D474004}" destId="{933DC5AA-C618-4BCB-9F55-C654231B1C1A}" srcOrd="0" destOrd="0" presId="urn:microsoft.com/office/officeart/2008/layout/HorizontalMultiLevelHierarchy"/>
    <dgm:cxn modelId="{8E256D8F-D072-4C3A-B72E-7A71B05C4256}" type="presOf" srcId="{2EE7093B-3C5D-4E44-9E91-8C8C5AB133B4}" destId="{CDCE118F-6EC2-4AEB-A0D0-356AD96AEE2A}" srcOrd="1" destOrd="0" presId="urn:microsoft.com/office/officeart/2008/layout/HorizontalMultiLevelHierarchy"/>
    <dgm:cxn modelId="{4738CC76-39BF-4682-9944-495C4B845EB2}" srcId="{37327245-F367-4FE8-854A-962A4AC81CA2}" destId="{EA30E1C3-6E64-4CC2-99E6-026A4C70D591}" srcOrd="2" destOrd="0" parTransId="{56970DBD-ADFA-4D75-BA51-C3E64D474004}" sibTransId="{0FD74437-51E4-499B-9991-F01783A9321A}"/>
    <dgm:cxn modelId="{CAB9B2C0-91D1-4718-A68C-CE247115A9A9}" type="presOf" srcId="{EA30E1C3-6E64-4CC2-99E6-026A4C70D591}" destId="{5DC6559A-6EAD-4C81-A4BF-4479709CCA5D}" srcOrd="0" destOrd="0" presId="urn:microsoft.com/office/officeart/2008/layout/HorizontalMultiLevelHierarchy"/>
    <dgm:cxn modelId="{F30670D1-58C9-4A07-A921-AC4691A1056E}" type="presOf" srcId="{56970DBD-ADFA-4D75-BA51-C3E64D474004}" destId="{EEDA6465-273A-442E-96C5-66CB150B859E}" srcOrd="1" destOrd="0" presId="urn:microsoft.com/office/officeart/2008/layout/HorizontalMultiLevelHierarchy"/>
    <dgm:cxn modelId="{9606BE71-A077-4998-BEC6-6D775F9619E3}" type="presOf" srcId="{DD61D0B4-7377-47E4-A7A3-53607CA91E3D}" destId="{7163AEC0-7FAC-4DDF-9414-E27A2EB84750}" srcOrd="0" destOrd="0" presId="urn:microsoft.com/office/officeart/2008/layout/HorizontalMultiLevelHierarchy"/>
    <dgm:cxn modelId="{2C4933DF-20F4-4312-BFC8-6B2BE4551EE0}" srcId="{85EC22A3-D6A0-4587-A0BC-B30BB2412446}" destId="{37327245-F367-4FE8-854A-962A4AC81CA2}" srcOrd="0" destOrd="0" parTransId="{2B770CD7-943D-405C-85A1-9BA3A1D82B5E}" sibTransId="{FCE2B38C-CDE4-423A-BA8D-665019EF2CC1}"/>
    <dgm:cxn modelId="{1B5F68CB-530E-4B91-9958-313397F9FA40}" type="presOf" srcId="{C7460CE3-7CEB-48C5-8CDB-C42B651C4952}" destId="{15FC9ACF-C0AA-48EF-ADDF-BF76D9AF7C4F}" srcOrd="0" destOrd="0" presId="urn:microsoft.com/office/officeart/2008/layout/HorizontalMultiLevelHierarchy"/>
    <dgm:cxn modelId="{CBB79F60-9FE8-4A17-BF6C-7C65696C645D}" type="presParOf" srcId="{E5B81933-2130-4B8C-93FE-D573B32AABDA}" destId="{DFE62F6B-0428-4E67-B21B-62D3036A557E}" srcOrd="0" destOrd="0" presId="urn:microsoft.com/office/officeart/2008/layout/HorizontalMultiLevelHierarchy"/>
    <dgm:cxn modelId="{533D4D80-0262-4D13-B40F-583D969D434A}" type="presParOf" srcId="{DFE62F6B-0428-4E67-B21B-62D3036A557E}" destId="{8ACC46A4-7C39-4418-8418-3FF403AD7D61}" srcOrd="0" destOrd="0" presId="urn:microsoft.com/office/officeart/2008/layout/HorizontalMultiLevelHierarchy"/>
    <dgm:cxn modelId="{46C8720B-A83D-4700-BF4C-61830ED5ED0F}" type="presParOf" srcId="{DFE62F6B-0428-4E67-B21B-62D3036A557E}" destId="{F86E6C70-84D6-4863-A17E-4A42BC379F05}" srcOrd="1" destOrd="0" presId="urn:microsoft.com/office/officeart/2008/layout/HorizontalMultiLevelHierarchy"/>
    <dgm:cxn modelId="{F353426A-0A51-43D8-9A7B-27F0AD917C4B}" type="presParOf" srcId="{F86E6C70-84D6-4863-A17E-4A42BC379F05}" destId="{24927BCB-6247-49D7-AA0D-5A4F85675504}" srcOrd="0" destOrd="0" presId="urn:microsoft.com/office/officeart/2008/layout/HorizontalMultiLevelHierarchy"/>
    <dgm:cxn modelId="{935C2F6D-2188-4020-A26A-B05A14635F26}" type="presParOf" srcId="{24927BCB-6247-49D7-AA0D-5A4F85675504}" destId="{CDCE118F-6EC2-4AEB-A0D0-356AD96AEE2A}" srcOrd="0" destOrd="0" presId="urn:microsoft.com/office/officeart/2008/layout/HorizontalMultiLevelHierarchy"/>
    <dgm:cxn modelId="{3BAE2E70-FCA5-4DBB-832B-ACF28157A4D6}" type="presParOf" srcId="{F86E6C70-84D6-4863-A17E-4A42BC379F05}" destId="{BA7DE7B9-6134-46C9-9B08-FA8A4BE07374}" srcOrd="1" destOrd="0" presId="urn:microsoft.com/office/officeart/2008/layout/HorizontalMultiLevelHierarchy"/>
    <dgm:cxn modelId="{2FBD5FAD-4113-46E7-A8AD-9592B5A71BA4}" type="presParOf" srcId="{BA7DE7B9-6134-46C9-9B08-FA8A4BE07374}" destId="{15FC9ACF-C0AA-48EF-ADDF-BF76D9AF7C4F}" srcOrd="0" destOrd="0" presId="urn:microsoft.com/office/officeart/2008/layout/HorizontalMultiLevelHierarchy"/>
    <dgm:cxn modelId="{C042EC85-A252-466C-A24C-B9ED7FC245BE}" type="presParOf" srcId="{BA7DE7B9-6134-46C9-9B08-FA8A4BE07374}" destId="{8F470C5B-84C1-4545-B6ED-6DDD782B1C06}" srcOrd="1" destOrd="0" presId="urn:microsoft.com/office/officeart/2008/layout/HorizontalMultiLevelHierarchy"/>
    <dgm:cxn modelId="{C5617035-F1D5-48CC-BBDF-CDC8BF9E8B12}" type="presParOf" srcId="{F86E6C70-84D6-4863-A17E-4A42BC379F05}" destId="{FED845CD-D774-4DAD-BA26-40EB82E8D5F0}" srcOrd="2" destOrd="0" presId="urn:microsoft.com/office/officeart/2008/layout/HorizontalMultiLevelHierarchy"/>
    <dgm:cxn modelId="{715C206F-9A35-4BBA-8E49-C22882E947FA}" type="presParOf" srcId="{FED845CD-D774-4DAD-BA26-40EB82E8D5F0}" destId="{45DF4A3F-042A-4EA6-B0C3-35FB3BB3CF7B}" srcOrd="0" destOrd="0" presId="urn:microsoft.com/office/officeart/2008/layout/HorizontalMultiLevelHierarchy"/>
    <dgm:cxn modelId="{253A3928-FFF7-4475-9306-ADB84C07A783}" type="presParOf" srcId="{F86E6C70-84D6-4863-A17E-4A42BC379F05}" destId="{B8E5A3DD-BEEE-4BFE-8559-610AD50703B4}" srcOrd="3" destOrd="0" presId="urn:microsoft.com/office/officeart/2008/layout/HorizontalMultiLevelHierarchy"/>
    <dgm:cxn modelId="{B7EA84A3-BF3B-490E-A23D-E49CABA2D75B}" type="presParOf" srcId="{B8E5A3DD-BEEE-4BFE-8559-610AD50703B4}" destId="{7163AEC0-7FAC-4DDF-9414-E27A2EB84750}" srcOrd="0" destOrd="0" presId="urn:microsoft.com/office/officeart/2008/layout/HorizontalMultiLevelHierarchy"/>
    <dgm:cxn modelId="{BF413E59-18B6-4DAE-85B3-895F4BABD797}" type="presParOf" srcId="{B8E5A3DD-BEEE-4BFE-8559-610AD50703B4}" destId="{68CFB6AB-E373-4230-BF5F-FB96ECA18557}" srcOrd="1" destOrd="0" presId="urn:microsoft.com/office/officeart/2008/layout/HorizontalMultiLevelHierarchy"/>
    <dgm:cxn modelId="{AC942F92-B336-4ED5-BBAD-697F9B333DB6}" type="presParOf" srcId="{F86E6C70-84D6-4863-A17E-4A42BC379F05}" destId="{933DC5AA-C618-4BCB-9F55-C654231B1C1A}" srcOrd="4" destOrd="0" presId="urn:microsoft.com/office/officeart/2008/layout/HorizontalMultiLevelHierarchy"/>
    <dgm:cxn modelId="{75E0327C-1676-4AA8-8911-0BEC373CC40F}" type="presParOf" srcId="{933DC5AA-C618-4BCB-9F55-C654231B1C1A}" destId="{EEDA6465-273A-442E-96C5-66CB150B859E}" srcOrd="0" destOrd="0" presId="urn:microsoft.com/office/officeart/2008/layout/HorizontalMultiLevelHierarchy"/>
    <dgm:cxn modelId="{F04DDDB6-BCD3-4F9C-990A-C06B7DF6D165}" type="presParOf" srcId="{F86E6C70-84D6-4863-A17E-4A42BC379F05}" destId="{4A293B67-8E22-4415-B725-D6AE0AA847A4}" srcOrd="5" destOrd="0" presId="urn:microsoft.com/office/officeart/2008/layout/HorizontalMultiLevelHierarchy"/>
    <dgm:cxn modelId="{B89CE419-0089-433F-BC2F-4317BB48D45C}" type="presParOf" srcId="{4A293B67-8E22-4415-B725-D6AE0AA847A4}" destId="{5DC6559A-6EAD-4C81-A4BF-4479709CCA5D}" srcOrd="0" destOrd="0" presId="urn:microsoft.com/office/officeart/2008/layout/HorizontalMultiLevelHierarchy"/>
    <dgm:cxn modelId="{10E6B495-BF79-4415-8F7B-1AA1AB1BAB51}" type="presParOf" srcId="{4A293B67-8E22-4415-B725-D6AE0AA847A4}" destId="{7C58A1D5-7DEF-455C-AC18-62297AE32A11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3DC5AA-C618-4BCB-9F55-C654231B1C1A}">
      <dsp:nvSpPr>
        <dsp:cNvPr id="0" name=""/>
        <dsp:cNvSpPr/>
      </dsp:nvSpPr>
      <dsp:spPr>
        <a:xfrm>
          <a:off x="0" y="565566"/>
          <a:ext cx="4445918" cy="1934941"/>
        </a:xfrm>
        <a:custGeom>
          <a:avLst/>
          <a:gdLst/>
          <a:ahLst/>
          <a:cxnLst/>
          <a:rect l="0" t="0" r="0" b="0"/>
          <a:pathLst>
            <a:path>
              <a:moveTo>
                <a:pt x="4445918" y="0"/>
              </a:moveTo>
              <a:lnTo>
                <a:pt x="0" y="193494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/>
        </a:p>
      </dsp:txBody>
      <dsp:txXfrm>
        <a:off x="2101741" y="1411819"/>
        <a:ext cx="242436" cy="242436"/>
      </dsp:txXfrm>
    </dsp:sp>
    <dsp:sp modelId="{FED845CD-D774-4DAD-BA26-40EB82E8D5F0}">
      <dsp:nvSpPr>
        <dsp:cNvPr id="0" name=""/>
        <dsp:cNvSpPr/>
      </dsp:nvSpPr>
      <dsp:spPr>
        <a:xfrm>
          <a:off x="3582431" y="565566"/>
          <a:ext cx="863486" cy="4845530"/>
        </a:xfrm>
        <a:custGeom>
          <a:avLst/>
          <a:gdLst/>
          <a:ahLst/>
          <a:cxnLst/>
          <a:rect l="0" t="0" r="0" b="0"/>
          <a:pathLst>
            <a:path>
              <a:moveTo>
                <a:pt x="863486" y="0"/>
              </a:moveTo>
              <a:lnTo>
                <a:pt x="0" y="484553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/>
        </a:p>
      </dsp:txBody>
      <dsp:txXfrm>
        <a:off x="3891128" y="2865285"/>
        <a:ext cx="246093" cy="246093"/>
      </dsp:txXfrm>
    </dsp:sp>
    <dsp:sp modelId="{24927BCB-6247-49D7-AA0D-5A4F85675504}">
      <dsp:nvSpPr>
        <dsp:cNvPr id="0" name=""/>
        <dsp:cNvSpPr/>
      </dsp:nvSpPr>
      <dsp:spPr>
        <a:xfrm>
          <a:off x="1958538" y="565566"/>
          <a:ext cx="2487379" cy="3306237"/>
        </a:xfrm>
        <a:custGeom>
          <a:avLst/>
          <a:gdLst/>
          <a:ahLst/>
          <a:cxnLst/>
          <a:rect l="0" t="0" r="0" b="0"/>
          <a:pathLst>
            <a:path>
              <a:moveTo>
                <a:pt x="2487379" y="0"/>
              </a:moveTo>
              <a:lnTo>
                <a:pt x="0" y="330623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>
        <a:off x="3098792" y="2115249"/>
        <a:ext cx="206871" cy="206871"/>
      </dsp:txXfrm>
    </dsp:sp>
    <dsp:sp modelId="{8ACC46A4-7C39-4418-8418-3FF403AD7D61}">
      <dsp:nvSpPr>
        <dsp:cNvPr id="0" name=""/>
        <dsp:cNvSpPr/>
      </dsp:nvSpPr>
      <dsp:spPr>
        <a:xfrm>
          <a:off x="897850" y="0"/>
          <a:ext cx="5965003" cy="1131133"/>
        </a:xfrm>
        <a:prstGeom prst="rect">
          <a:avLst/>
        </a:prstGeom>
        <a:solidFill>
          <a:schemeClr val="accent1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Latn-UZ" sz="4400" b="1" kern="1200" dirty="0" smtClean="0">
              <a:solidFill>
                <a:srgbClr val="0000FF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Statistik kuzatish</a:t>
          </a:r>
          <a:r>
            <a:rPr lang="en-US" sz="4400" b="1" kern="1200" dirty="0" err="1" smtClean="0">
              <a:solidFill>
                <a:srgbClr val="0000FF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ga</a:t>
          </a:r>
          <a:r>
            <a:rPr lang="uz-Latn-UZ" sz="4400" b="1" kern="1200" dirty="0" smtClean="0">
              <a:solidFill>
                <a:srgbClr val="0000FF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b="1" kern="1200" dirty="0" err="1" smtClean="0">
              <a:solidFill>
                <a:srgbClr val="0000FF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qo’yiladigan</a:t>
          </a:r>
          <a:r>
            <a:rPr lang="en-US" sz="4400" b="1" kern="1200" dirty="0" smtClean="0">
              <a:solidFill>
                <a:srgbClr val="0000FF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Latn-UZ" sz="4400" b="1" kern="1200" dirty="0" smtClean="0">
              <a:solidFill>
                <a:srgbClr val="0000FF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talablar</a:t>
          </a:r>
          <a:endParaRPr lang="ru-RU" sz="4200" b="1" kern="1200" dirty="0">
            <a:solidFill>
              <a:srgbClr val="0000FF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97850" y="0"/>
        <a:ext cx="5965003" cy="1131133"/>
      </dsp:txXfrm>
    </dsp:sp>
    <dsp:sp modelId="{15FC9ACF-C0AA-48EF-ADDF-BF76D9AF7C4F}">
      <dsp:nvSpPr>
        <dsp:cNvPr id="0" name=""/>
        <dsp:cNvSpPr/>
      </dsp:nvSpPr>
      <dsp:spPr>
        <a:xfrm>
          <a:off x="1958538" y="3306237"/>
          <a:ext cx="3710118" cy="113113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Latn-UZ" sz="3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to‘lalik va har taraflamalik</a:t>
          </a:r>
          <a:endParaRPr lang="ru-RU" sz="36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958538" y="3306237"/>
        <a:ext cx="3710118" cy="1131133"/>
      </dsp:txXfrm>
    </dsp:sp>
    <dsp:sp modelId="{7163AEC0-7FAC-4DDF-9414-E27A2EB84750}">
      <dsp:nvSpPr>
        <dsp:cNvPr id="0" name=""/>
        <dsp:cNvSpPr/>
      </dsp:nvSpPr>
      <dsp:spPr>
        <a:xfrm>
          <a:off x="3582431" y="4845530"/>
          <a:ext cx="4626480" cy="1131133"/>
        </a:xfrm>
        <a:prstGeom prst="rect">
          <a:avLst/>
        </a:prstGeom>
        <a:solidFill>
          <a:schemeClr val="accent3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Latn-UZ" sz="4400" b="1" kern="1200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taqqoslamalik, solishtirmalik</a:t>
          </a:r>
          <a:endParaRPr lang="ru-RU" sz="4400" b="1" kern="1200" dirty="0">
            <a:solidFill>
              <a:srgbClr val="0000FF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582431" y="4845530"/>
        <a:ext cx="4626480" cy="1131133"/>
      </dsp:txXfrm>
    </dsp:sp>
    <dsp:sp modelId="{5DC6559A-6EAD-4C81-A4BF-4479709CCA5D}">
      <dsp:nvSpPr>
        <dsp:cNvPr id="0" name=""/>
        <dsp:cNvSpPr/>
      </dsp:nvSpPr>
      <dsp:spPr>
        <a:xfrm>
          <a:off x="0" y="1934941"/>
          <a:ext cx="3710118" cy="1131133"/>
        </a:xfrm>
        <a:prstGeom prst="rect">
          <a:avLst/>
        </a:prstGeom>
        <a:solidFill>
          <a:schemeClr val="tx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Latn-UZ" sz="4000" b="1" kern="1200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aniqlik</a:t>
          </a:r>
          <a:r>
            <a:rPr lang="uz-Latn-UZ" sz="4000" b="1" kern="1200" dirty="0" smtClean="0">
              <a:solidFill>
                <a:srgbClr val="FFFF00"/>
              </a:solidFill>
            </a:rPr>
            <a:t> va to‘g‘rilik</a:t>
          </a:r>
          <a:endParaRPr lang="ru-RU" sz="4000" b="1" kern="1200" dirty="0">
            <a:solidFill>
              <a:srgbClr val="FFFF00"/>
            </a:solidFill>
          </a:endParaRPr>
        </a:p>
      </dsp:txBody>
      <dsp:txXfrm>
        <a:off x="0" y="1934941"/>
        <a:ext cx="3710118" cy="113113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59280"/>
            <a:ext cx="6400800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801112"/>
            <a:ext cx="9144000" cy="93268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429000"/>
            <a:ext cx="6400800" cy="762000"/>
          </a:xfrm>
        </p:spPr>
        <p:txBody>
          <a:bodyPr>
            <a:normAutofit/>
          </a:bodyPr>
          <a:lstStyle>
            <a:lvl1pPr marL="0" indent="0" algn="ctr">
              <a:buNone/>
              <a:defRPr sz="200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white"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white"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438400"/>
            <a:ext cx="6400800" cy="304800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410267"/>
            <a:ext cx="6248400" cy="1456373"/>
          </a:xfrm>
        </p:spPr>
        <p:txBody>
          <a:bodyPr anchor="t">
            <a:normAutofit/>
          </a:bodyPr>
          <a:lstStyle>
            <a:lvl1pPr algn="ctr">
              <a:defRPr sz="3600" b="0" i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503680"/>
            <a:ext cx="6248400" cy="1566862"/>
          </a:xfrm>
        </p:spPr>
        <p:txBody>
          <a:bodyPr anchor="b"/>
          <a:lstStyle>
            <a:lvl1pPr marL="0" indent="0" algn="ctr">
              <a:buNone/>
              <a:defRPr sz="2000" b="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371600" y="2438400"/>
            <a:ext cx="3124200" cy="3124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4"/>
          </p:nvPr>
        </p:nvSpPr>
        <p:spPr>
          <a:xfrm>
            <a:off x="4648200" y="2438400"/>
            <a:ext cx="3124200" cy="3124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flourish2.png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371600" y="2819400"/>
            <a:ext cx="3124200" cy="2743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8200" y="2819400"/>
            <a:ext cx="3124200" cy="2743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62201"/>
            <a:ext cx="3125788" cy="451338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2359152"/>
            <a:ext cx="3127375" cy="448056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1" y="1676400"/>
            <a:ext cx="2819399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1" y="2275840"/>
            <a:ext cx="2819399" cy="290576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371600" y="1676400"/>
            <a:ext cx="3276600" cy="3505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que 9"/>
          <p:cNvSpPr/>
          <p:nvPr/>
        </p:nvSpPr>
        <p:spPr>
          <a:xfrm>
            <a:off x="1463040" y="1847088"/>
            <a:ext cx="3090672" cy="3090672"/>
          </a:xfrm>
          <a:prstGeom prst="plaque">
            <a:avLst>
              <a:gd name="adj" fmla="val 8438"/>
            </a:avLst>
          </a:prstGeom>
          <a:noFill/>
          <a:ln w="9525">
            <a:solidFill>
              <a:schemeClr val="tx2">
                <a:alpha val="17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0" y="1676400"/>
            <a:ext cx="2819400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0" y="1905000"/>
            <a:ext cx="2971800" cy="2971800"/>
          </a:xfrm>
          <a:prstGeom prst="plaque">
            <a:avLst>
              <a:gd name="adj" fmla="val 8341"/>
            </a:avLst>
          </a:prstGeom>
          <a:solidFill>
            <a:schemeClr val="bg1">
              <a:lumMod val="95000"/>
              <a:alpha val="35000"/>
            </a:schemeClr>
          </a:solidFill>
          <a:ln w="98425" cmpd="thinThick">
            <a:noFill/>
            <a:bevel/>
          </a:ln>
        </p:spPr>
        <p:txBody>
          <a:bodyPr>
            <a:normAutofit/>
          </a:bodyPr>
          <a:lstStyle>
            <a:lvl1pPr marL="0" indent="0" algn="ctr">
              <a:buNone/>
              <a:defRPr sz="1800" baseline="0">
                <a:solidFill>
                  <a:schemeClr val="tx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2276856"/>
            <a:ext cx="2819400" cy="287528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09041"/>
            <a:ext cx="1295400" cy="4318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1219199"/>
            <a:ext cx="5181600" cy="42672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914172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793404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054338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777982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259833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791032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003543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569603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714714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943095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990302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5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image" Target="../media/image11.jpeg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Relationship Id="rId14" Type="http://schemas.openxmlformats.org/officeDocument/2006/relationships/image" Target="../media/image1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window3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6400800" cy="685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057400"/>
            <a:ext cx="6400800" cy="3429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white">
          <a:xfrm>
            <a:off x="304800" y="6356350"/>
            <a:ext cx="2133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2971800" y="6356350"/>
            <a:ext cx="320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white">
          <a:xfrm>
            <a:off x="6675120" y="636422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600" kern="1200" cap="all" spc="30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-274320" algn="l" defTabSz="914400" rtl="0" eaLnBrk="1" latinLnBrk="0" hangingPunct="1">
        <a:lnSpc>
          <a:spcPct val="150000"/>
        </a:lnSpc>
        <a:spcBef>
          <a:spcPct val="20000"/>
        </a:spcBef>
        <a:buClrTx/>
        <a:buFont typeface="Wingdings" pitchFamily="2" charset="2"/>
        <a:buChar char="v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75618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52BA0316-D263-4C5A-ABFB-1028E3BAF859}" type="datetimeFigureOut">
              <a:rPr lang="ru-RU" smtClean="0"/>
              <a:t>пн 18.09.23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309E2F0F-9D04-4A70-953C-8244F0C6AD66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836712"/>
            <a:ext cx="6400800" cy="1144488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Mavzu</a:t>
            </a:r>
            <a:r>
              <a:rPr lang="en-US" dirty="0" smtClean="0"/>
              <a:t>: </a:t>
            </a:r>
            <a:r>
              <a:rPr lang="en-US" dirty="0" err="1" smtClean="0"/>
              <a:t>Statistik</a:t>
            </a:r>
            <a:r>
              <a:rPr lang="en-US" dirty="0" smtClean="0"/>
              <a:t> </a:t>
            </a:r>
            <a:r>
              <a:rPr lang="en-US" dirty="0" err="1" smtClean="0"/>
              <a:t>kuzatish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1.Statistik </a:t>
            </a:r>
            <a:r>
              <a:rPr lang="en-US" sz="2400" dirty="0" err="1" smtClean="0"/>
              <a:t>kuzatish</a:t>
            </a:r>
            <a:r>
              <a:rPr lang="en-US" sz="2400" dirty="0" smtClean="0"/>
              <a:t> </a:t>
            </a:r>
            <a:r>
              <a:rPr lang="en-US" sz="2400" dirty="0" err="1" smtClean="0"/>
              <a:t>to’g’risida</a:t>
            </a:r>
            <a:r>
              <a:rPr lang="en-US" sz="2400" dirty="0" smtClean="0"/>
              <a:t> </a:t>
            </a:r>
            <a:r>
              <a:rPr lang="en-US" sz="2400" dirty="0" err="1" smtClean="0"/>
              <a:t>umumiy</a:t>
            </a:r>
            <a:r>
              <a:rPr lang="en-US" sz="2400" dirty="0" smtClean="0"/>
              <a:t> </a:t>
            </a:r>
            <a:r>
              <a:rPr lang="en-US" sz="2400" dirty="0" err="1" smtClean="0"/>
              <a:t>tushuncha</a:t>
            </a:r>
            <a:endParaRPr lang="en-US" sz="2400" dirty="0" smtClean="0"/>
          </a:p>
          <a:p>
            <a:r>
              <a:rPr lang="en-US" sz="2400" dirty="0" smtClean="0"/>
              <a:t>2.Statistika </a:t>
            </a:r>
            <a:r>
              <a:rPr lang="en-US" sz="2400" dirty="0" err="1" smtClean="0"/>
              <a:t>oldiga</a:t>
            </a:r>
            <a:r>
              <a:rPr lang="en-US" sz="2400" dirty="0" smtClean="0"/>
              <a:t> </a:t>
            </a:r>
            <a:r>
              <a:rPr lang="en-US" sz="2400" dirty="0" err="1" smtClean="0"/>
              <a:t>qo’yilgan</a:t>
            </a:r>
            <a:r>
              <a:rPr lang="en-US" sz="2400" dirty="0" smtClean="0"/>
              <a:t> </a:t>
            </a:r>
            <a:r>
              <a:rPr lang="en-US" sz="2400" dirty="0" err="1" smtClean="0"/>
              <a:t>talablar</a:t>
            </a:r>
            <a:r>
              <a:rPr lang="en-US" sz="2400" dirty="0" smtClean="0"/>
              <a:t>.</a:t>
            </a:r>
          </a:p>
          <a:p>
            <a:r>
              <a:rPr lang="en-US" sz="2400" dirty="0" smtClean="0"/>
              <a:t>3.Statistik </a:t>
            </a:r>
            <a:r>
              <a:rPr lang="en-US" sz="2400" dirty="0" err="1" smtClean="0"/>
              <a:t>kuzatish</a:t>
            </a:r>
            <a:r>
              <a:rPr lang="en-US" sz="2400" dirty="0" smtClean="0"/>
              <a:t> </a:t>
            </a:r>
            <a:r>
              <a:rPr lang="en-US" sz="2400" dirty="0" err="1" smtClean="0"/>
              <a:t>shakllari</a:t>
            </a:r>
            <a:r>
              <a:rPr lang="en-US" sz="2400" dirty="0" smtClean="0"/>
              <a:t>.</a:t>
            </a:r>
          </a:p>
          <a:p>
            <a:r>
              <a:rPr lang="en-US" sz="2400" dirty="0" smtClean="0"/>
              <a:t>4. </a:t>
            </a:r>
            <a:r>
              <a:rPr lang="en-US" sz="2400" dirty="0" err="1" smtClean="0"/>
              <a:t>Statistik</a:t>
            </a:r>
            <a:r>
              <a:rPr lang="en-US" sz="2400" dirty="0" smtClean="0"/>
              <a:t> </a:t>
            </a:r>
            <a:r>
              <a:rPr lang="en-US" sz="2400" dirty="0" err="1" smtClean="0"/>
              <a:t>kuzatish</a:t>
            </a:r>
            <a:r>
              <a:rPr lang="en-US" sz="2400" dirty="0" smtClean="0"/>
              <a:t> </a:t>
            </a:r>
            <a:r>
              <a:rPr lang="en-US" sz="2400" dirty="0" err="1" smtClean="0"/>
              <a:t>turlari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usullari</a:t>
            </a:r>
            <a:r>
              <a:rPr lang="en-US" sz="2400" dirty="0" smtClean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933479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403648" y="2060848"/>
            <a:ext cx="6400800" cy="3888432"/>
          </a:xfrm>
        </p:spPr>
        <p:txBody>
          <a:bodyPr/>
          <a:lstStyle/>
          <a:p>
            <a:r>
              <a:rPr lang="en-US" sz="3200" dirty="0" smtClean="0"/>
              <a:t>1.Statistik </a:t>
            </a:r>
            <a:r>
              <a:rPr lang="en-US" sz="3200" dirty="0" err="1" smtClean="0"/>
              <a:t>kuzatish</a:t>
            </a:r>
            <a:r>
              <a:rPr lang="en-US" sz="3200" dirty="0" smtClean="0"/>
              <a:t>.</a:t>
            </a:r>
          </a:p>
          <a:p>
            <a:r>
              <a:rPr lang="en-US" sz="3200" dirty="0" smtClean="0"/>
              <a:t>2.Kuzatish </a:t>
            </a:r>
            <a:r>
              <a:rPr lang="en-US" sz="3200" dirty="0" err="1" smtClean="0"/>
              <a:t>materiallarini</a:t>
            </a:r>
            <a:r>
              <a:rPr lang="en-US" sz="3200" dirty="0" smtClean="0"/>
              <a:t> </a:t>
            </a:r>
            <a:r>
              <a:rPr lang="en-US" sz="3200" dirty="0" err="1" smtClean="0"/>
              <a:t>svodkalash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guruhlash</a:t>
            </a:r>
            <a:endParaRPr lang="en-US" sz="3200" dirty="0" smtClean="0"/>
          </a:p>
          <a:p>
            <a:r>
              <a:rPr lang="en-US" sz="3200" dirty="0" smtClean="0"/>
              <a:t>3.Kuzatilayotgan </a:t>
            </a:r>
            <a:r>
              <a:rPr lang="en-US" sz="3200" dirty="0" err="1" smtClean="0"/>
              <a:t>voqeani</a:t>
            </a:r>
            <a:r>
              <a:rPr lang="en-US" sz="3200" dirty="0" smtClean="0"/>
              <a:t> </a:t>
            </a:r>
            <a:r>
              <a:rPr lang="en-US" sz="3200" dirty="0" err="1" smtClean="0"/>
              <a:t>har</a:t>
            </a:r>
            <a:r>
              <a:rPr lang="en-US" sz="3200" dirty="0" smtClean="0"/>
              <a:t> </a:t>
            </a:r>
            <a:r>
              <a:rPr lang="en-US" sz="3200" dirty="0" err="1" smtClean="0"/>
              <a:t>tomonlama</a:t>
            </a:r>
            <a:r>
              <a:rPr lang="en-US" sz="3200" dirty="0" smtClean="0"/>
              <a:t> </a:t>
            </a:r>
            <a:r>
              <a:rPr lang="en-US" sz="3200" dirty="0" err="1" smtClean="0"/>
              <a:t>tavsiflovchi-umumlashtiruvchi</a:t>
            </a:r>
            <a:r>
              <a:rPr lang="en-US" sz="3200" dirty="0" smtClean="0"/>
              <a:t> </a:t>
            </a:r>
            <a:r>
              <a:rPr lang="en-US" sz="3200" dirty="0" err="1" smtClean="0"/>
              <a:t>ko’rsatkichlarni</a:t>
            </a:r>
            <a:r>
              <a:rPr lang="en-US" sz="3200" dirty="0" smtClean="0"/>
              <a:t> </a:t>
            </a:r>
            <a:r>
              <a:rPr lang="en-US" sz="3200" dirty="0" err="1" smtClean="0"/>
              <a:t>hisoblash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ularni</a:t>
            </a:r>
            <a:r>
              <a:rPr lang="en-US" sz="3200" dirty="0" smtClean="0"/>
              <a:t> </a:t>
            </a:r>
            <a:r>
              <a:rPr lang="en-US" sz="3200" dirty="0" err="1" smtClean="0"/>
              <a:t>taxlil</a:t>
            </a:r>
            <a:r>
              <a:rPr lang="en-US" sz="3200" dirty="0" smtClean="0"/>
              <a:t> </a:t>
            </a:r>
            <a:r>
              <a:rPr lang="en-US" sz="3200" dirty="0" err="1" smtClean="0"/>
              <a:t>qilish</a:t>
            </a:r>
            <a:r>
              <a:rPr lang="en-US" dirty="0" smtClean="0"/>
              <a:t>. 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685800" y="260649"/>
            <a:ext cx="7772400" cy="1296143"/>
          </a:xfrm>
        </p:spPr>
        <p:txBody>
          <a:bodyPr>
            <a:normAutofit fontScale="90000"/>
          </a:bodyPr>
          <a:lstStyle/>
          <a:p>
            <a:r>
              <a:rPr lang="en-US" sz="4000" dirty="0" err="1" smtClean="0"/>
              <a:t>Xar</a:t>
            </a:r>
            <a:r>
              <a:rPr lang="en-US" sz="4000" dirty="0" smtClean="0"/>
              <a:t> </a:t>
            </a:r>
            <a:r>
              <a:rPr lang="en-US" sz="4000" dirty="0" err="1" smtClean="0"/>
              <a:t>qanday</a:t>
            </a:r>
            <a:r>
              <a:rPr lang="en-US" sz="4000" dirty="0" smtClean="0"/>
              <a:t> </a:t>
            </a:r>
            <a:r>
              <a:rPr lang="en-US" sz="4000" dirty="0" err="1" smtClean="0"/>
              <a:t>statistik</a:t>
            </a:r>
            <a:r>
              <a:rPr lang="en-US" sz="4000" dirty="0" smtClean="0"/>
              <a:t> </a:t>
            </a:r>
            <a:r>
              <a:rPr lang="en-US" sz="4000" dirty="0" err="1" smtClean="0"/>
              <a:t>tadqiqot</a:t>
            </a:r>
            <a:r>
              <a:rPr lang="en-US" sz="4000" dirty="0" smtClean="0"/>
              <a:t> </a:t>
            </a:r>
            <a:r>
              <a:rPr lang="en-US" sz="4000" dirty="0" err="1" smtClean="0"/>
              <a:t>uch</a:t>
            </a:r>
            <a:r>
              <a:rPr lang="en-US" sz="4000" dirty="0" smtClean="0"/>
              <a:t> </a:t>
            </a:r>
            <a:r>
              <a:rPr lang="en-US" sz="4000" dirty="0" err="1" smtClean="0"/>
              <a:t>bosqichni</a:t>
            </a:r>
            <a:r>
              <a:rPr lang="en-US" sz="4000" dirty="0" smtClean="0"/>
              <a:t> </a:t>
            </a:r>
            <a:r>
              <a:rPr lang="en-US" sz="4000" dirty="0" err="1" smtClean="0"/>
              <a:t>o’z</a:t>
            </a:r>
            <a:r>
              <a:rPr lang="en-US" sz="4000" dirty="0" smtClean="0"/>
              <a:t> </a:t>
            </a:r>
            <a:r>
              <a:rPr lang="en-US" sz="4000" dirty="0" err="1" smtClean="0"/>
              <a:t>ichiga</a:t>
            </a:r>
            <a:r>
              <a:rPr lang="en-US" sz="4000" dirty="0" smtClean="0"/>
              <a:t> </a:t>
            </a:r>
            <a:r>
              <a:rPr lang="en-US" sz="4000" dirty="0" err="1" smtClean="0"/>
              <a:t>oladi</a:t>
            </a:r>
            <a:r>
              <a:rPr lang="en-US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23665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043608" y="1556792"/>
            <a:ext cx="7704856" cy="4320480"/>
          </a:xfrm>
        </p:spPr>
        <p:txBody>
          <a:bodyPr>
            <a:normAutofit/>
          </a:bodyPr>
          <a:lstStyle/>
          <a:p>
            <a:pPr algn="just"/>
            <a:r>
              <a:rPr lang="en-US" sz="5400" dirty="0" err="1" smtClean="0"/>
              <a:t>Ijtmoiy</a:t>
            </a:r>
            <a:r>
              <a:rPr lang="en-US" sz="5400" dirty="0" smtClean="0"/>
              <a:t> </a:t>
            </a:r>
            <a:r>
              <a:rPr lang="en-US" sz="5400" dirty="0" err="1" smtClean="0"/>
              <a:t>hodisalar</a:t>
            </a:r>
            <a:r>
              <a:rPr lang="en-US" sz="5400" dirty="0" smtClean="0"/>
              <a:t> </a:t>
            </a:r>
            <a:r>
              <a:rPr lang="en-US" sz="5400" dirty="0" err="1" smtClean="0"/>
              <a:t>va</a:t>
            </a:r>
            <a:r>
              <a:rPr lang="en-US" sz="5400" dirty="0" smtClean="0"/>
              <a:t> </a:t>
            </a:r>
            <a:r>
              <a:rPr lang="en-US" sz="5400" dirty="0" err="1" smtClean="0"/>
              <a:t>jarayonlar</a:t>
            </a:r>
            <a:r>
              <a:rPr lang="en-US" sz="5400" dirty="0" smtClean="0"/>
              <a:t> </a:t>
            </a:r>
            <a:r>
              <a:rPr lang="en-US" sz="5400" dirty="0" err="1" smtClean="0"/>
              <a:t>haqidagi</a:t>
            </a:r>
            <a:r>
              <a:rPr lang="en-US" sz="5400" dirty="0" smtClean="0"/>
              <a:t> </a:t>
            </a:r>
            <a:r>
              <a:rPr lang="en-US" sz="5400" dirty="0" err="1" smtClean="0"/>
              <a:t>ma’lumotlarni</a:t>
            </a:r>
            <a:r>
              <a:rPr lang="en-US" sz="5400" dirty="0" smtClean="0"/>
              <a:t> </a:t>
            </a:r>
            <a:r>
              <a:rPr lang="en-US" sz="5400" dirty="0" err="1" smtClean="0"/>
              <a:t>rejali</a:t>
            </a:r>
            <a:r>
              <a:rPr lang="en-US" sz="5400" dirty="0" smtClean="0"/>
              <a:t>, </a:t>
            </a:r>
            <a:r>
              <a:rPr lang="en-US" sz="5400" dirty="0" err="1" smtClean="0"/>
              <a:t>ilmiy</a:t>
            </a:r>
            <a:r>
              <a:rPr lang="en-US" sz="5400" dirty="0" smtClean="0"/>
              <a:t> </a:t>
            </a:r>
            <a:r>
              <a:rPr lang="en-US" sz="5400" dirty="0" err="1" smtClean="0"/>
              <a:t>uyushtirilgan</a:t>
            </a:r>
            <a:r>
              <a:rPr lang="en-US" sz="5400" dirty="0" smtClean="0"/>
              <a:t> </a:t>
            </a:r>
            <a:r>
              <a:rPr lang="en-US" sz="5400" dirty="0" err="1" smtClean="0"/>
              <a:t>asosda</a:t>
            </a:r>
            <a:r>
              <a:rPr lang="en-US" sz="5400" dirty="0" smtClean="0"/>
              <a:t> </a:t>
            </a:r>
            <a:r>
              <a:rPr lang="en-US" sz="5400" dirty="0" err="1" smtClean="0"/>
              <a:t>to’plash</a:t>
            </a:r>
            <a:r>
              <a:rPr lang="en-US" sz="5400" dirty="0" smtClean="0"/>
              <a:t> </a:t>
            </a:r>
            <a:r>
              <a:rPr lang="en-US" sz="5400" dirty="0" err="1" smtClean="0"/>
              <a:t>jaroyoni</a:t>
            </a:r>
            <a:r>
              <a:rPr lang="en-US" sz="5400" dirty="0" smtClean="0"/>
              <a:t>.</a:t>
            </a:r>
            <a:endParaRPr lang="ru-RU" sz="54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547664" y="493197"/>
            <a:ext cx="67687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800" dirty="0" err="1" smtClean="0">
                <a:solidFill>
                  <a:srgbClr val="FF0000"/>
                </a:solidFill>
              </a:rPr>
              <a:t>Statistik</a:t>
            </a:r>
            <a:r>
              <a:rPr lang="en-US" sz="4800" dirty="0" smtClean="0">
                <a:solidFill>
                  <a:srgbClr val="FF0000"/>
                </a:solidFill>
              </a:rPr>
              <a:t> </a:t>
            </a:r>
            <a:r>
              <a:rPr lang="en-US" sz="4800" dirty="0" err="1">
                <a:solidFill>
                  <a:srgbClr val="FF0000"/>
                </a:solidFill>
              </a:rPr>
              <a:t>kuzatish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1829028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066838153"/>
              </p:ext>
            </p:extLst>
          </p:nvPr>
        </p:nvGraphicFramePr>
        <p:xfrm>
          <a:off x="683568" y="562534"/>
          <a:ext cx="8208912" cy="59766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68069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Statiistik</a:t>
            </a:r>
            <a:r>
              <a:rPr lang="en-US" dirty="0" smtClean="0"/>
              <a:t> </a:t>
            </a:r>
            <a:r>
              <a:rPr lang="en-US" dirty="0" err="1" smtClean="0"/>
              <a:t>kuzatish</a:t>
            </a:r>
            <a:r>
              <a:rPr lang="en-US" dirty="0" smtClean="0"/>
              <a:t> </a:t>
            </a:r>
            <a:r>
              <a:rPr lang="en-US" dirty="0" err="1" smtClean="0"/>
              <a:t>oldiga</a:t>
            </a:r>
            <a:r>
              <a:rPr lang="en-US" dirty="0" smtClean="0"/>
              <a:t> </a:t>
            </a:r>
            <a:r>
              <a:rPr lang="en-US" dirty="0" err="1" smtClean="0"/>
              <a:t>qo’yilgan</a:t>
            </a:r>
            <a:r>
              <a:rPr lang="en-US" dirty="0" smtClean="0"/>
              <a:t> </a:t>
            </a:r>
            <a:r>
              <a:rPr lang="en-US" dirty="0" err="1" smtClean="0"/>
              <a:t>talablar</a:t>
            </a:r>
            <a:r>
              <a:rPr lang="en-US" dirty="0" smtClean="0"/>
              <a:t>.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1.Statistik </a:t>
            </a:r>
            <a:r>
              <a:rPr lang="en-US" sz="2400" dirty="0" err="1" smtClean="0"/>
              <a:t>kuzatish</a:t>
            </a:r>
            <a:r>
              <a:rPr lang="en-US" sz="2400" dirty="0" smtClean="0"/>
              <a:t> </a:t>
            </a:r>
            <a:r>
              <a:rPr lang="en-US" sz="2400" dirty="0" err="1" smtClean="0"/>
              <a:t>dalillarini</a:t>
            </a:r>
            <a:r>
              <a:rPr lang="en-US" sz="2400" dirty="0" smtClean="0"/>
              <a:t> </a:t>
            </a:r>
            <a:r>
              <a:rPr lang="en-US" sz="2400" dirty="0" err="1" smtClean="0"/>
              <a:t>bir-biri</a:t>
            </a:r>
            <a:r>
              <a:rPr lang="en-US" sz="2400" dirty="0" smtClean="0"/>
              <a:t> </a:t>
            </a:r>
            <a:r>
              <a:rPr lang="en-US" sz="2400" dirty="0" err="1" smtClean="0"/>
              <a:t>bilan</a:t>
            </a:r>
            <a:r>
              <a:rPr lang="en-US" sz="2400" dirty="0" smtClean="0"/>
              <a:t> </a:t>
            </a:r>
            <a:r>
              <a:rPr lang="en-US" sz="2400" dirty="0" err="1" smtClean="0"/>
              <a:t>o’zaro</a:t>
            </a:r>
            <a:r>
              <a:rPr lang="en-US" sz="2400" dirty="0" smtClean="0"/>
              <a:t> </a:t>
            </a:r>
            <a:r>
              <a:rPr lang="en-US" sz="2400" dirty="0" err="1" smtClean="0"/>
              <a:t>bog’lanishda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bir</a:t>
            </a:r>
            <a:r>
              <a:rPr lang="en-US" sz="2400" dirty="0" smtClean="0"/>
              <a:t> </a:t>
            </a:r>
            <a:r>
              <a:rPr lang="en-US" sz="2400" dirty="0" err="1" smtClean="0"/>
              <a:t>butunlikda</a:t>
            </a:r>
            <a:r>
              <a:rPr lang="en-US" sz="2400" dirty="0" smtClean="0"/>
              <a:t> </a:t>
            </a:r>
            <a:r>
              <a:rPr lang="en-US" sz="2400" dirty="0" err="1" smtClean="0"/>
              <a:t>qayd</a:t>
            </a:r>
            <a:r>
              <a:rPr lang="en-US" sz="2400" dirty="0" smtClean="0"/>
              <a:t> </a:t>
            </a:r>
            <a:r>
              <a:rPr lang="en-US" sz="2400" dirty="0" err="1" smtClean="0"/>
              <a:t>qilishi</a:t>
            </a:r>
            <a:r>
              <a:rPr lang="en-US" sz="2400" dirty="0" smtClean="0"/>
              <a:t> </a:t>
            </a:r>
            <a:r>
              <a:rPr lang="en-US" sz="2400" dirty="0" err="1" smtClean="0"/>
              <a:t>lozim</a:t>
            </a:r>
            <a:r>
              <a:rPr lang="en-US" sz="2400" dirty="0" smtClean="0"/>
              <a:t>. </a:t>
            </a:r>
          </a:p>
          <a:p>
            <a:r>
              <a:rPr lang="en-US" sz="2400" dirty="0" smtClean="0"/>
              <a:t>2.Ma’lumotlar </a:t>
            </a:r>
            <a:r>
              <a:rPr lang="en-US" sz="2400" dirty="0" err="1" smtClean="0"/>
              <a:t>to’la</a:t>
            </a:r>
            <a:r>
              <a:rPr lang="en-US" sz="2400" dirty="0" smtClean="0"/>
              <a:t> </a:t>
            </a:r>
            <a:r>
              <a:rPr lang="en-US" sz="2400" dirty="0" err="1" smtClean="0"/>
              <a:t>to’kis</a:t>
            </a:r>
            <a:r>
              <a:rPr lang="en-US" sz="2400" dirty="0" smtClean="0"/>
              <a:t> </a:t>
            </a:r>
            <a:r>
              <a:rPr lang="en-US" sz="2400" dirty="0" err="1" smtClean="0"/>
              <a:t>bo’lishi</a:t>
            </a:r>
            <a:r>
              <a:rPr lang="en-US" sz="2400" dirty="0" smtClean="0"/>
              <a:t> </a:t>
            </a:r>
            <a:r>
              <a:rPr lang="en-US" sz="2400" dirty="0" err="1" smtClean="0"/>
              <a:t>uchun</a:t>
            </a:r>
            <a:r>
              <a:rPr lang="en-US" sz="2400" dirty="0" smtClean="0"/>
              <a:t> </a:t>
            </a:r>
            <a:r>
              <a:rPr lang="en-US" sz="2400" dirty="0" err="1" smtClean="0"/>
              <a:t>eng</a:t>
            </a:r>
            <a:r>
              <a:rPr lang="en-US" sz="2400" dirty="0" smtClean="0"/>
              <a:t>  </a:t>
            </a:r>
            <a:r>
              <a:rPr lang="en-US" sz="2400" dirty="0" err="1" smtClean="0"/>
              <a:t>avvalo</a:t>
            </a:r>
            <a:r>
              <a:rPr lang="en-US" sz="2400" dirty="0" smtClean="0"/>
              <a:t> </a:t>
            </a:r>
            <a:r>
              <a:rPr lang="en-US" sz="2400" dirty="0" err="1" smtClean="0"/>
              <a:t>kuzatilayotgan</a:t>
            </a:r>
            <a:r>
              <a:rPr lang="en-US" sz="2400" dirty="0" smtClean="0"/>
              <a:t> </a:t>
            </a:r>
            <a:r>
              <a:rPr lang="en-US" sz="2400" dirty="0" err="1" smtClean="0"/>
              <a:t>to’plamdagi</a:t>
            </a:r>
            <a:r>
              <a:rPr lang="en-US" sz="2400" dirty="0" smtClean="0"/>
              <a:t> </a:t>
            </a:r>
            <a:r>
              <a:rPr lang="en-US" sz="2400" dirty="0" err="1" smtClean="0"/>
              <a:t>birliklar</a:t>
            </a:r>
            <a:r>
              <a:rPr lang="en-US" sz="2400" dirty="0" smtClean="0"/>
              <a:t> </a:t>
            </a:r>
            <a:r>
              <a:rPr lang="en-US" sz="2400" dirty="0" err="1" smtClean="0"/>
              <a:t>makon</a:t>
            </a:r>
            <a:r>
              <a:rPr lang="en-US" sz="2400" dirty="0" smtClean="0"/>
              <a:t> </a:t>
            </a:r>
            <a:r>
              <a:rPr lang="en-US" sz="2400" dirty="0" err="1" smtClean="0"/>
              <a:t>chegarasida</a:t>
            </a:r>
            <a:r>
              <a:rPr lang="en-US" sz="2400" dirty="0" smtClean="0"/>
              <a:t> </a:t>
            </a:r>
            <a:r>
              <a:rPr lang="en-US" sz="2400" dirty="0" err="1" smtClean="0"/>
              <a:t>to’la</a:t>
            </a:r>
            <a:r>
              <a:rPr lang="en-US" sz="2400" dirty="0" smtClean="0"/>
              <a:t> </a:t>
            </a:r>
            <a:r>
              <a:rPr lang="en-US" sz="2400" dirty="0" err="1" smtClean="0"/>
              <a:t>hisobga</a:t>
            </a:r>
            <a:r>
              <a:rPr lang="en-US" sz="2400" dirty="0" smtClean="0"/>
              <a:t> </a:t>
            </a:r>
            <a:r>
              <a:rPr lang="en-US" sz="2400" dirty="0" err="1" smtClean="0"/>
              <a:t>olinishi</a:t>
            </a:r>
            <a:r>
              <a:rPr lang="en-US" sz="2400" dirty="0" smtClean="0"/>
              <a:t> </a:t>
            </a:r>
            <a:r>
              <a:rPr lang="en-US" sz="2400" dirty="0" err="1" smtClean="0"/>
              <a:t>kerak</a:t>
            </a:r>
            <a:r>
              <a:rPr lang="en-US" sz="2400" dirty="0" smtClean="0"/>
              <a:t>.</a:t>
            </a:r>
          </a:p>
          <a:p>
            <a:r>
              <a:rPr lang="en-US" sz="2400" dirty="0" smtClean="0"/>
              <a:t>3.Statistik </a:t>
            </a:r>
            <a:r>
              <a:rPr lang="en-US" sz="2400" dirty="0" err="1" smtClean="0"/>
              <a:t>kuzatishning</a:t>
            </a:r>
            <a:r>
              <a:rPr lang="en-US" sz="2400" dirty="0" smtClean="0"/>
              <a:t> </a:t>
            </a:r>
            <a:r>
              <a:rPr lang="en-US" sz="2400" dirty="0" err="1" smtClean="0"/>
              <a:t>to’laligi</a:t>
            </a:r>
            <a:r>
              <a:rPr lang="en-US" sz="2400" dirty="0" smtClean="0"/>
              <a:t> </a:t>
            </a:r>
            <a:r>
              <a:rPr lang="en-US" sz="2400" dirty="0" err="1" smtClean="0"/>
              <a:t>ma’lumotlarning</a:t>
            </a:r>
            <a:r>
              <a:rPr lang="en-US" sz="2400" dirty="0" smtClean="0"/>
              <a:t>  </a:t>
            </a:r>
            <a:r>
              <a:rPr lang="en-US" sz="2400" dirty="0" err="1" smtClean="0"/>
              <a:t>vaqt</a:t>
            </a:r>
            <a:r>
              <a:rPr lang="en-US" sz="2400" dirty="0" smtClean="0"/>
              <a:t> </a:t>
            </a:r>
            <a:r>
              <a:rPr lang="en-US" sz="2400" dirty="0" err="1" smtClean="0"/>
              <a:t>bo’yicha</a:t>
            </a:r>
            <a:r>
              <a:rPr lang="en-US" sz="2400" dirty="0" smtClean="0"/>
              <a:t> </a:t>
            </a:r>
            <a:r>
              <a:rPr lang="en-US" sz="2400" dirty="0" err="1" smtClean="0"/>
              <a:t>qamrab</a:t>
            </a:r>
            <a:r>
              <a:rPr lang="en-US" sz="2400" dirty="0" smtClean="0"/>
              <a:t> </a:t>
            </a:r>
            <a:r>
              <a:rPr lang="en-US" sz="2400" dirty="0" err="1" smtClean="0"/>
              <a:t>olinishi</a:t>
            </a:r>
            <a:r>
              <a:rPr lang="en-US" sz="2400" dirty="0" smtClean="0"/>
              <a:t> </a:t>
            </a:r>
            <a:r>
              <a:rPr lang="en-US" sz="2400" dirty="0" err="1" smtClean="0"/>
              <a:t>bilan</a:t>
            </a:r>
            <a:r>
              <a:rPr lang="en-US" sz="2400" dirty="0" smtClean="0"/>
              <a:t> </a:t>
            </a:r>
            <a:r>
              <a:rPr lang="en-US" sz="2400" dirty="0" err="1" smtClean="0"/>
              <a:t>belgilnidi</a:t>
            </a:r>
            <a:r>
              <a:rPr lang="en-US" sz="2400" dirty="0" smtClean="0"/>
              <a:t>.</a:t>
            </a:r>
          </a:p>
          <a:p>
            <a:r>
              <a:rPr lang="en-US" sz="2400" dirty="0" smtClean="0"/>
              <a:t>4.Olinayotgan </a:t>
            </a:r>
            <a:r>
              <a:rPr lang="en-US" sz="2400" dirty="0" err="1" smtClean="0"/>
              <a:t>ma’lumotalar</a:t>
            </a:r>
            <a:r>
              <a:rPr lang="en-US" sz="2400" dirty="0" smtClean="0"/>
              <a:t> </a:t>
            </a:r>
            <a:r>
              <a:rPr lang="en-US" sz="2400" dirty="0" err="1" smtClean="0"/>
              <a:t>aniq</a:t>
            </a:r>
            <a:r>
              <a:rPr lang="en-US" sz="2400" dirty="0" smtClean="0"/>
              <a:t>, </a:t>
            </a:r>
            <a:r>
              <a:rPr lang="en-US" sz="2400" dirty="0" err="1" smtClean="0"/>
              <a:t>haqqomiy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ishonchli</a:t>
            </a:r>
            <a:r>
              <a:rPr lang="en-US" sz="2400" dirty="0" smtClean="0"/>
              <a:t> </a:t>
            </a:r>
            <a:r>
              <a:rPr lang="en-US" sz="2400" dirty="0" err="1" smtClean="0"/>
              <a:t>bo’lishi</a:t>
            </a:r>
            <a:r>
              <a:rPr lang="en-US" sz="2400" dirty="0" smtClean="0"/>
              <a:t> </a:t>
            </a:r>
            <a:r>
              <a:rPr lang="en-US" sz="2400" dirty="0" err="1" smtClean="0"/>
              <a:t>shart</a:t>
            </a:r>
            <a:r>
              <a:rPr lang="en-US" sz="2400" dirty="0" smtClean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271066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5454012"/>
              </p:ext>
            </p:extLst>
          </p:nvPr>
        </p:nvGraphicFramePr>
        <p:xfrm>
          <a:off x="611560" y="836712"/>
          <a:ext cx="7992888" cy="496855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992888">
                  <a:extLst>
                    <a:ext uri="{9D8B030D-6E8A-4147-A177-3AD203B41FA5}">
                      <a16:colId xmlns:a16="http://schemas.microsoft.com/office/drawing/2014/main" val="2596097648"/>
                    </a:ext>
                  </a:extLst>
                </a:gridCol>
              </a:tblGrid>
              <a:tr h="4968552">
                <a:tc>
                  <a:txBody>
                    <a:bodyPr/>
                    <a:lstStyle/>
                    <a:p>
                      <a:pPr indent="270510" algn="just">
                        <a:spcAft>
                          <a:spcPts val="0"/>
                        </a:spcAft>
                      </a:pPr>
                      <a:r>
                        <a:rPr lang="uz-Latn-UZ" sz="3600" b="1" dirty="0">
                          <a:solidFill>
                            <a:srgbClr val="0000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Milliy standart </a:t>
                      </a:r>
                      <a:r>
                        <a:rPr lang="uz-Latn-UZ" sz="3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muayyan mamlakat miqyosida, xalqaro standart esa-butun jahon yoki mamlakatlar birlashmasi miqyosida hodisalarni tasniflash, ko‘rsatkichlarni tuzish va hisoblash, ma’lumotlarni qayd qilishda qo‘llanadigan umumiy talab, tartib va kontseptsiyalar majmuasidir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935" marR="114935" marT="0" marB="0"/>
                </a:tc>
                <a:extLst>
                  <a:ext uri="{0D108BD9-81ED-4DB2-BD59-A6C34878D82A}">
                    <a16:rowId xmlns:a16="http://schemas.microsoft.com/office/drawing/2014/main" val="33949396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38472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548680"/>
            <a:ext cx="8396832" cy="5328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7078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807644" y="3714863"/>
            <a:ext cx="3528392" cy="12024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Statistik</a:t>
            </a:r>
            <a:r>
              <a:rPr 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xisobot</a:t>
            </a:r>
            <a:endParaRPr lang="ru-RU" sz="28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134895" y="3713794"/>
            <a:ext cx="3528392" cy="1202432"/>
          </a:xfrm>
          <a:prstGeom prst="rect">
            <a:avLst/>
          </a:prstGeom>
          <a:solidFill>
            <a:srgbClr val="7FE46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uyushtirilgan</a:t>
            </a:r>
            <a:r>
              <a:rPr 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statistik</a:t>
            </a:r>
            <a:r>
              <a:rPr 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kuzatihlar</a:t>
            </a:r>
            <a:endParaRPr lang="ru-RU" sz="28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15616" y="836712"/>
            <a:ext cx="6912768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Statistik</a:t>
            </a:r>
            <a:r>
              <a:rPr 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r>
              <a:rPr 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shakllari</a:t>
            </a:r>
            <a:endParaRPr lang="ru-RU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трелка вниз 7"/>
          <p:cNvSpPr/>
          <p:nvPr/>
        </p:nvSpPr>
        <p:spPr>
          <a:xfrm>
            <a:off x="6528912" y="2308289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низ 8"/>
          <p:cNvSpPr/>
          <p:nvPr/>
        </p:nvSpPr>
        <p:spPr>
          <a:xfrm>
            <a:off x="2571840" y="2267288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8575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 dirty="0" err="1" smtClean="0"/>
              <a:t>Statistik</a:t>
            </a:r>
            <a:r>
              <a:rPr lang="en-US" sz="4000" dirty="0" smtClean="0"/>
              <a:t> </a:t>
            </a:r>
            <a:r>
              <a:rPr lang="en-US" sz="4000" dirty="0" err="1" smtClean="0"/>
              <a:t>kuzatish</a:t>
            </a:r>
            <a:r>
              <a:rPr lang="en-US" sz="4000" dirty="0" smtClean="0"/>
              <a:t> </a:t>
            </a:r>
            <a:r>
              <a:rPr lang="en-US" sz="4000" dirty="0" err="1" smtClean="0"/>
              <a:t>turlari</a:t>
            </a:r>
            <a:r>
              <a:rPr lang="en-US" sz="4000" dirty="0" smtClean="0"/>
              <a:t> </a:t>
            </a:r>
            <a:endParaRPr lang="ru-RU" sz="4000" dirty="0"/>
          </a:p>
        </p:txBody>
      </p:sp>
      <p:sp>
        <p:nvSpPr>
          <p:cNvPr id="4" name="Овал 3"/>
          <p:cNvSpPr/>
          <p:nvPr/>
        </p:nvSpPr>
        <p:spPr>
          <a:xfrm>
            <a:off x="2987824" y="3140968"/>
            <a:ext cx="2819741" cy="180020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>
                <a:solidFill>
                  <a:schemeClr val="tx1"/>
                </a:solidFill>
              </a:rPr>
              <a:t>Davriy</a:t>
            </a:r>
            <a:r>
              <a:rPr lang="en-US" sz="3200" b="1" dirty="0" smtClean="0">
                <a:solidFill>
                  <a:schemeClr val="tx1"/>
                </a:solidFill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</a:rPr>
              <a:t>kuzatish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1115616" y="1628800"/>
            <a:ext cx="2858616" cy="1850504"/>
          </a:xfrm>
          <a:prstGeom prst="ellipse">
            <a:avLst/>
          </a:prstGeom>
          <a:solidFill>
            <a:srgbClr val="7FE46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 smtClean="0">
                <a:solidFill>
                  <a:schemeClr val="tx1"/>
                </a:solidFill>
              </a:rPr>
              <a:t>Uzluksiz</a:t>
            </a:r>
            <a:r>
              <a:rPr lang="en-US" sz="3600" b="1" dirty="0" smtClean="0">
                <a:solidFill>
                  <a:schemeClr val="tx1"/>
                </a:solidFill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</a:rPr>
              <a:t>kuzatish</a:t>
            </a:r>
            <a:endParaRPr lang="ru-RU" sz="3600" b="1" dirty="0">
              <a:solidFill>
                <a:schemeClr val="tx1"/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5544108" y="4419631"/>
            <a:ext cx="2520280" cy="1889689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solidFill>
                  <a:schemeClr val="tx1"/>
                </a:solidFill>
              </a:rPr>
              <a:t>Bir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yo’la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kuzatish</a:t>
            </a:r>
            <a:endParaRPr lang="ru-RU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2508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Statistik</a:t>
            </a:r>
            <a:r>
              <a:rPr lang="en-US" dirty="0" smtClean="0"/>
              <a:t> </a:t>
            </a:r>
            <a:r>
              <a:rPr lang="en-US" dirty="0" err="1" smtClean="0"/>
              <a:t>kuzatish</a:t>
            </a:r>
            <a:r>
              <a:rPr lang="en-US" dirty="0" smtClean="0"/>
              <a:t> </a:t>
            </a:r>
            <a:r>
              <a:rPr lang="en-US" dirty="0" err="1" smtClean="0"/>
              <a:t>usullari</a:t>
            </a: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4294967295"/>
          </p:nvPr>
        </p:nvSpPr>
        <p:spPr>
          <a:xfrm>
            <a:off x="0" y="2205038"/>
            <a:ext cx="7704138" cy="3744912"/>
          </a:xfrm>
        </p:spPr>
        <p:txBody>
          <a:bodyPr/>
          <a:lstStyle/>
          <a:p>
            <a:r>
              <a:rPr lang="en-US" dirty="0" smtClean="0"/>
              <a:t>.</a:t>
            </a:r>
          </a:p>
          <a:p>
            <a:endParaRPr lang="ru-RU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043608" y="2333925"/>
            <a:ext cx="3024336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/>
              <a:t>Bevosita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kuzatish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usuli</a:t>
            </a:r>
            <a:endParaRPr lang="ru-RU" sz="2400" b="1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410053" y="2333925"/>
            <a:ext cx="2880320" cy="914400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solidFill>
                  <a:schemeClr val="tx1"/>
                </a:solidFill>
              </a:rPr>
              <a:t>Xujjatli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usul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115616" y="4437112"/>
            <a:ext cx="2952328" cy="91440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solidFill>
                  <a:srgbClr val="0000FF"/>
                </a:solidFill>
              </a:rPr>
              <a:t>Savo-javob</a:t>
            </a:r>
            <a:r>
              <a:rPr lang="en-US" sz="2400" b="1" dirty="0" smtClean="0">
                <a:solidFill>
                  <a:srgbClr val="0000FF"/>
                </a:solidFill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</a:rPr>
              <a:t>usuli</a:t>
            </a:r>
            <a:endParaRPr lang="ru-RU" sz="2400" b="1" dirty="0">
              <a:solidFill>
                <a:srgbClr val="0000FF"/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5436096" y="4440769"/>
            <a:ext cx="3096344" cy="914400"/>
          </a:xfrm>
          <a:prstGeom prst="roundRect">
            <a:avLst/>
          </a:prstGeom>
          <a:solidFill>
            <a:srgbClr val="7FE46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solidFill>
                  <a:srgbClr val="0000FF"/>
                </a:solidFill>
              </a:rPr>
              <a:t>Korrespondentsiya</a:t>
            </a:r>
            <a:r>
              <a:rPr lang="en-US" sz="2400" b="1" dirty="0" smtClean="0">
                <a:solidFill>
                  <a:srgbClr val="0000FF"/>
                </a:solidFill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</a:rPr>
              <a:t>usuli</a:t>
            </a:r>
            <a:endParaRPr lang="ru-RU" sz="24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8092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animBg="1"/>
      <p:bldP spid="10" grpId="0" animBg="1"/>
      <p:bldP spid="11" grpId="0" animBg="1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EEFAA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210" y="476672"/>
            <a:ext cx="8554261" cy="5544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7609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E593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8017381" cy="547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698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51520" y="188640"/>
            <a:ext cx="8712968" cy="6408712"/>
          </a:xfrm>
        </p:spPr>
        <p:txBody>
          <a:bodyPr/>
          <a:lstStyle/>
          <a:p>
            <a:r>
              <a:rPr lang="en-US" sz="4800" dirty="0" err="1" smtClean="0">
                <a:solidFill>
                  <a:srgbClr val="C00000"/>
                </a:solidFill>
              </a:rPr>
              <a:t>E’tiboringiz</a:t>
            </a:r>
            <a:r>
              <a:rPr lang="en-US" sz="4800" dirty="0" smtClean="0">
                <a:solidFill>
                  <a:srgbClr val="C00000"/>
                </a:solidFill>
              </a:rPr>
              <a:t> </a:t>
            </a:r>
            <a:r>
              <a:rPr lang="en-US" sz="4800" dirty="0" err="1" smtClean="0">
                <a:solidFill>
                  <a:srgbClr val="C00000"/>
                </a:solidFill>
              </a:rPr>
              <a:t>uchun</a:t>
            </a:r>
            <a:r>
              <a:rPr lang="en-US" sz="4800" dirty="0" smtClean="0">
                <a:solidFill>
                  <a:srgbClr val="C00000"/>
                </a:solidFill>
              </a:rPr>
              <a:t> </a:t>
            </a:r>
            <a:br>
              <a:rPr lang="en-US" sz="4800" dirty="0" smtClean="0">
                <a:solidFill>
                  <a:srgbClr val="C00000"/>
                </a:solidFill>
              </a:rPr>
            </a:br>
            <a:r>
              <a:rPr lang="en-US" sz="4800" dirty="0" err="1" smtClean="0">
                <a:solidFill>
                  <a:srgbClr val="C00000"/>
                </a:solidFill>
              </a:rPr>
              <a:t>rahmat</a:t>
            </a:r>
            <a:r>
              <a:rPr lang="en-US" sz="4800" dirty="0" smtClean="0">
                <a:solidFill>
                  <a:srgbClr val="C00000"/>
                </a:solidFill>
              </a:rPr>
              <a:t>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47564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theme/_rels/them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theme/_rels/them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jpeg"/></Relationships>
</file>

<file path=ppt/theme/_rels/them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theme/theme1.xml><?xml version="1.0" encoding="utf-8"?>
<a:theme xmlns:a="http://schemas.openxmlformats.org/drawingml/2006/main" name="Кутюр">
  <a:themeElements>
    <a:clrScheme name="Кутюр">
      <a:dk1>
        <a:sysClr val="windowText" lastClr="000000"/>
      </a:dk1>
      <a:lt1>
        <a:sysClr val="window" lastClr="FFFFFF"/>
      </a:lt1>
      <a:dk2>
        <a:srgbClr val="37302A"/>
      </a:dk2>
      <a:lt2>
        <a:srgbClr val="D0CCB9"/>
      </a:lt2>
      <a:accent1>
        <a:srgbClr val="9E8E5C"/>
      </a:accent1>
      <a:accent2>
        <a:srgbClr val="A09781"/>
      </a:accent2>
      <a:accent3>
        <a:srgbClr val="85776D"/>
      </a:accent3>
      <a:accent4>
        <a:srgbClr val="AEAFA9"/>
      </a:accent4>
      <a:accent5>
        <a:srgbClr val="8D878B"/>
      </a:accent5>
      <a:accent6>
        <a:srgbClr val="6B6149"/>
      </a:accent6>
      <a:hlink>
        <a:srgbClr val="B6A272"/>
      </a:hlink>
      <a:folHlink>
        <a:srgbClr val="8A784F"/>
      </a:folHlink>
    </a:clrScheme>
    <a:fontScheme name="Смокинг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Кутюр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0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100000" r="100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200000"/>
              </a:schemeClr>
              <a:schemeClr val="phClr">
                <a:tint val="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Углы">
  <a:themeElements>
    <a:clrScheme name="Углы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Угл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Аптека">
  <a:themeElements>
    <a:clrScheme name="Аптека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Аптека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птека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162</TotalTime>
  <Words>213</Words>
  <Application>Microsoft Office PowerPoint</Application>
  <PresentationFormat>Экран (4:3)</PresentationFormat>
  <Paragraphs>35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19</vt:i4>
      </vt:variant>
      <vt:variant>
        <vt:lpstr>Тема</vt:lpstr>
      </vt:variant>
      <vt:variant>
        <vt:i4>8</vt:i4>
      </vt:variant>
      <vt:variant>
        <vt:lpstr>Заголовки слайдов</vt:lpstr>
      </vt:variant>
      <vt:variant>
        <vt:i4>13</vt:i4>
      </vt:variant>
    </vt:vector>
  </HeadingPairs>
  <TitlesOfParts>
    <vt:vector size="40" baseType="lpstr">
      <vt:lpstr>Arial</vt:lpstr>
      <vt:lpstr>Book Antiqua</vt:lpstr>
      <vt:lpstr>Brush Script MT</vt:lpstr>
      <vt:lpstr>Calibri</vt:lpstr>
      <vt:lpstr>Century Gothic</vt:lpstr>
      <vt:lpstr>Constantia</vt:lpstr>
      <vt:lpstr>Corbel</vt:lpstr>
      <vt:lpstr>Franklin Gothic Book</vt:lpstr>
      <vt:lpstr>Franklin Gothic Medium</vt:lpstr>
      <vt:lpstr>Garamond</vt:lpstr>
      <vt:lpstr>Georgia</vt:lpstr>
      <vt:lpstr>Gill Sans MT</vt:lpstr>
      <vt:lpstr>Rage Italic</vt:lpstr>
      <vt:lpstr>Times New Roman</vt:lpstr>
      <vt:lpstr>Trebuchet MS</vt:lpstr>
      <vt:lpstr>Tunga</vt:lpstr>
      <vt:lpstr>Verdana</vt:lpstr>
      <vt:lpstr>Wingdings</vt:lpstr>
      <vt:lpstr>Wingdings 2</vt:lpstr>
      <vt:lpstr>Кутюр</vt:lpstr>
      <vt:lpstr>Солнцестояние</vt:lpstr>
      <vt:lpstr>Воздушный поток</vt:lpstr>
      <vt:lpstr>Тема Office</vt:lpstr>
      <vt:lpstr>Изящная</vt:lpstr>
      <vt:lpstr>Углы</vt:lpstr>
      <vt:lpstr>Аптека</vt:lpstr>
      <vt:lpstr>Кнопка</vt:lpstr>
      <vt:lpstr>Mavzu: Statistik kuzatish</vt:lpstr>
      <vt:lpstr>Xar qanday statistik tadqiqot uch bosqichni o’z ichiga oladi.</vt:lpstr>
      <vt:lpstr>Ijtmoiy hodisalar va jarayonlar haqidagi ma’lumotlarni rejali, ilmiy uyushtirilgan asosda to’plash jaroyoni.</vt:lpstr>
      <vt:lpstr>Презентация PowerPoint</vt:lpstr>
      <vt:lpstr>Statiistik kuzatish oldiga qo’yilgan talablar. </vt:lpstr>
      <vt:lpstr>Презентация PowerPoint</vt:lpstr>
      <vt:lpstr>Презентация PowerPoint</vt:lpstr>
      <vt:lpstr>Презентация PowerPoint</vt:lpstr>
      <vt:lpstr>Statistik kuzatish turlari </vt:lpstr>
      <vt:lpstr>Statistik kuzatish usullari </vt:lpstr>
      <vt:lpstr>Презентация PowerPoint</vt:lpstr>
      <vt:lpstr>Презентация PowerPoint</vt:lpstr>
      <vt:lpstr>E’tiboringiz uchun  rahmat!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Guliston Davlat Universiteti Ijtimoiy –iqtisodiy fakultet 41-12- guruh talabasi Xasanova Nigoraning ‘’Statistika’’ fanidan</dc:title>
  <dc:creator>XTreme.ws</dc:creator>
  <cp:lastModifiedBy>Пользователь</cp:lastModifiedBy>
  <cp:revision>22</cp:revision>
  <dcterms:created xsi:type="dcterms:W3CDTF">2014-01-22T18:13:31Z</dcterms:created>
  <dcterms:modified xsi:type="dcterms:W3CDTF">2023-09-18T03:54:57Z</dcterms:modified>
</cp:coreProperties>
</file>